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>
                <a:alpha val="47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48CC2-1CF3-42E5-B1C8-356CCD5CB24B}" type="datetimeFigureOut">
              <a:rPr lang="en-US" smtClean="0"/>
              <a:pPr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E7CB8-B9A2-47D9-9A66-24CC69810D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smtClean="0"/>
              <a:t>SYSTEN ANALYSIS AND DESIGN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TESTING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is the process of executing a program to find errors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To make our software perform well it should be error-free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If testing is done successfully it will remove all the errors from the software.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Principles of Testing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en-US" dirty="0" smtClean="0"/>
              <a:t>(</a:t>
            </a:r>
            <a:r>
              <a:rPr lang="en-US" dirty="0" err="1"/>
              <a:t>i</a:t>
            </a:r>
            <a:r>
              <a:rPr lang="en-US" dirty="0"/>
              <a:t>) All the tests should meet the customer requirements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smtClean="0"/>
              <a:t>(</a:t>
            </a:r>
            <a:r>
              <a:rPr lang="en-US" dirty="0"/>
              <a:t>ii) To make our software testing should be performed by a third party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smtClean="0"/>
              <a:t>(</a:t>
            </a:r>
            <a:r>
              <a:rPr lang="en-US" dirty="0"/>
              <a:t>iii) Exhaustive testing is not possible. As we need the optimal amount of testing based on the risk assessment of the application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smtClean="0"/>
              <a:t>(</a:t>
            </a:r>
            <a:r>
              <a:rPr lang="en-US" dirty="0"/>
              <a:t>iv) All the tests to be conducted should be planned before implementing </a:t>
            </a:r>
            <a:r>
              <a:rPr lang="en-US" dirty="0" smtClean="0"/>
              <a:t>it.</a:t>
            </a:r>
          </a:p>
          <a:p>
            <a:pPr fontAlgn="base"/>
            <a:r>
              <a:rPr lang="en-US" dirty="0"/>
              <a:t> </a:t>
            </a:r>
            <a:r>
              <a:rPr lang="en-US" dirty="0" smtClean="0"/>
              <a:t>(</a:t>
            </a:r>
            <a:r>
              <a:rPr lang="en-US" dirty="0"/>
              <a:t>v) It follows the Pareto rule(80/20 rule) which states that 80% of errors come from 20% of program components. </a:t>
            </a:r>
            <a:endParaRPr lang="en-US" dirty="0" smtClean="0"/>
          </a:p>
          <a:p>
            <a:pPr fontAlgn="base"/>
            <a:r>
              <a:rPr lang="en-US" dirty="0" smtClean="0"/>
              <a:t>(</a:t>
            </a:r>
            <a:r>
              <a:rPr lang="en-US" dirty="0"/>
              <a:t>vi) Start testing with small parts and extend it to large parts.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TESTING</a:t>
            </a:r>
            <a:br>
              <a:rPr lang="en-US" dirty="0" smtClean="0"/>
            </a:br>
            <a:r>
              <a:rPr lang="en-US" dirty="0" smtClean="0"/>
              <a:t>	UNIT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>
              <a:buNone/>
            </a:pPr>
            <a:endParaRPr lang="en-US" b="1" dirty="0"/>
          </a:p>
          <a:p>
            <a:pPr fontAlgn="base"/>
            <a:r>
              <a:rPr lang="en-US" dirty="0"/>
              <a:t>It focuses on the smallest unit of software design. In this, we test an individual unit or group of interrelated units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smtClean="0"/>
              <a:t> </a:t>
            </a:r>
            <a:r>
              <a:rPr lang="en-US" dirty="0"/>
              <a:t>It is often done by the programmer by using sample input and observing its corresponding outputs. </a:t>
            </a:r>
          </a:p>
          <a:p>
            <a:pPr fontAlgn="base"/>
            <a:r>
              <a:rPr lang="en-US" dirty="0"/>
              <a:t>Example:</a:t>
            </a:r>
          </a:p>
          <a:p>
            <a:r>
              <a:rPr lang="en-US" dirty="0" smtClean="0"/>
              <a:t>a) In a program we are checking if the loop, method, or function is working fine</a:t>
            </a:r>
          </a:p>
          <a:p>
            <a:r>
              <a:rPr lang="en-US" dirty="0" smtClean="0"/>
              <a:t> b) Misunderstood or incorrect, arithmetic precedence. </a:t>
            </a:r>
          </a:p>
          <a:p>
            <a:r>
              <a:rPr lang="en-US" dirty="0" smtClean="0"/>
              <a:t>c) Incorrect initialization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 smtClean="0"/>
              <a:t>The </a:t>
            </a:r>
            <a:r>
              <a:rPr lang="en-US" dirty="0"/>
              <a:t>objective is to take unit-tested components and build a program structure that has been dictated by design. Integration testing is testing in which a group of components is combined to produce output. </a:t>
            </a:r>
          </a:p>
          <a:p>
            <a:pPr fontAlgn="base"/>
            <a:r>
              <a:rPr lang="en-US" dirty="0"/>
              <a:t>Integration testing is of four types: (</a:t>
            </a:r>
            <a:r>
              <a:rPr lang="en-US" dirty="0" err="1"/>
              <a:t>i</a:t>
            </a:r>
            <a:r>
              <a:rPr lang="en-US" dirty="0"/>
              <a:t>) Top-down (ii) Bottom-up (iii) Sandwich (iv) Big-Bang </a:t>
            </a:r>
            <a:br>
              <a:rPr lang="en-US" dirty="0"/>
            </a:br>
            <a:r>
              <a:rPr lang="en-US" dirty="0"/>
              <a:t>Example</a:t>
            </a:r>
            <a:r>
              <a:rPr lang="en-US" dirty="0" smtClean="0"/>
              <a:t>: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INTEGRATION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Both"/>
            </a:pPr>
            <a:r>
              <a:rPr lang="en-US" dirty="0" smtClean="0"/>
              <a:t>Black Box testing:- It is used for validation.</a:t>
            </a:r>
          </a:p>
          <a:p>
            <a:pPr marL="514350" indent="-514350"/>
            <a:r>
              <a:rPr lang="en-US" dirty="0" smtClean="0"/>
              <a:t>In this, we ignore internal working mechanisms and focus on </a:t>
            </a:r>
            <a:r>
              <a:rPr lang="en-US" b="1" dirty="0" smtClean="0"/>
              <a:t>what is the output?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(b) White box testing:- It is used for verification. </a:t>
            </a:r>
          </a:p>
          <a:p>
            <a:r>
              <a:rPr lang="en-US" dirty="0" smtClean="0"/>
              <a:t>In this, we focus on internal mechanisms i.e. </a:t>
            </a:r>
            <a:r>
              <a:rPr lang="en-US" b="1" dirty="0" smtClean="0"/>
              <a:t>how the output is achieved?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US" dirty="0" smtClean="0"/>
              <a:t>Every </a:t>
            </a:r>
            <a:r>
              <a:rPr lang="en-US" dirty="0"/>
              <a:t>time a new module is added leads to changes in the program. </a:t>
            </a:r>
            <a:endParaRPr lang="en-US" dirty="0" smtClean="0"/>
          </a:p>
          <a:p>
            <a:pPr fontAlgn="base"/>
            <a:r>
              <a:rPr lang="en-US" dirty="0" smtClean="0"/>
              <a:t>This </a:t>
            </a:r>
            <a:r>
              <a:rPr lang="en-US" dirty="0"/>
              <a:t>type of testing makes sure that the whole component works properly even after adding components to the complete program. </a:t>
            </a:r>
            <a:endParaRPr lang="en-US" dirty="0" smtClean="0"/>
          </a:p>
          <a:p>
            <a:pPr fontAlgn="base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Example </a:t>
            </a:r>
            <a:endParaRPr lang="en-US" dirty="0" smtClean="0"/>
          </a:p>
          <a:p>
            <a:pPr fontAlgn="base">
              <a:buNone/>
            </a:pPr>
            <a:endParaRPr lang="en-US" dirty="0"/>
          </a:p>
          <a:p>
            <a:r>
              <a:rPr lang="en-US" dirty="0" smtClean="0"/>
              <a:t>In school, record suppose we have module staff, students and finance combining these modules and checking if on integration of these modules works fine in regression testing 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SMOKE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US" dirty="0" smtClean="0"/>
              <a:t>This </a:t>
            </a:r>
            <a:r>
              <a:rPr lang="en-US" dirty="0"/>
              <a:t>test is done to make sure that the software under testing is ready or stable for further testing </a:t>
            </a:r>
            <a:br>
              <a:rPr lang="en-US" dirty="0"/>
            </a:br>
            <a:r>
              <a:rPr lang="en-US" dirty="0"/>
              <a:t>It is called a smoke test as the testing of an initial pass is done to check if it did not catch the fire or smoke in the initial switch on. </a:t>
            </a:r>
            <a:endParaRPr lang="en-US" dirty="0" smtClean="0"/>
          </a:p>
          <a:p>
            <a:pPr fontAlgn="base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Example: </a:t>
            </a:r>
          </a:p>
          <a:p>
            <a:pPr fontAlgn="base"/>
            <a:r>
              <a:rPr lang="en-US" dirty="0" smtClean="0"/>
              <a:t>If the project has 2 modules so before going to the module make sure that module 1 works properly.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ALPHA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 smtClean="0"/>
              <a:t>This is a type of validation testing.</a:t>
            </a:r>
          </a:p>
          <a:p>
            <a:pPr fontAlgn="base"/>
            <a:r>
              <a:rPr lang="en-US" dirty="0" smtClean="0"/>
              <a:t> It is a type of </a:t>
            </a:r>
            <a:r>
              <a:rPr lang="en-US" i="1" dirty="0" smtClean="0"/>
              <a:t>acceptance testing </a:t>
            </a:r>
            <a:r>
              <a:rPr lang="en-US" dirty="0" smtClean="0"/>
              <a:t>which is done before the product is released to customers. </a:t>
            </a:r>
          </a:p>
          <a:p>
            <a:pPr fontAlgn="base"/>
            <a:r>
              <a:rPr lang="en-US" dirty="0" smtClean="0"/>
              <a:t>It is typically done by QA people. </a:t>
            </a:r>
          </a:p>
          <a:p>
            <a:pPr fontAlgn="base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Example: </a:t>
            </a:r>
          </a:p>
          <a:p>
            <a:pPr fontAlgn="base"/>
            <a:r>
              <a:rPr lang="en-US" dirty="0" smtClean="0"/>
              <a:t>When software testing is performed internally within the organization.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BETA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>
              <a:buNone/>
            </a:pPr>
            <a:endParaRPr lang="en-US" b="1" dirty="0" smtClean="0"/>
          </a:p>
          <a:p>
            <a:pPr fontAlgn="base"/>
            <a:r>
              <a:rPr lang="en-US" dirty="0" smtClean="0"/>
              <a:t>The bet</a:t>
            </a:r>
            <a:r>
              <a:rPr lang="en-US" i="1" dirty="0" smtClean="0"/>
              <a:t>a test is conducted at one or more cu</a:t>
            </a:r>
            <a:r>
              <a:rPr lang="en-US" dirty="0" smtClean="0"/>
              <a:t>stomer sites by the end-user of the software.</a:t>
            </a:r>
          </a:p>
          <a:p>
            <a:pPr fontAlgn="base"/>
            <a:r>
              <a:rPr lang="en-US" dirty="0" smtClean="0"/>
              <a:t> This version is released for a limited number of users for testing in a real-time environment .</a:t>
            </a:r>
          </a:p>
          <a:p>
            <a:pPr fontAlgn="base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Example: </a:t>
            </a:r>
          </a:p>
          <a:p>
            <a:r>
              <a:rPr lang="en-US" dirty="0" smtClean="0"/>
              <a:t>When software testing is performed for the limited number of people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US" dirty="0" smtClean="0"/>
              <a:t>In </a:t>
            </a:r>
            <a:r>
              <a:rPr lang="en-US" dirty="0"/>
              <a:t>this, we give unfavorable conditions to the system and check how they perform in those conditions</a:t>
            </a:r>
            <a:r>
              <a:rPr lang="en-US" dirty="0" smtClean="0"/>
              <a:t>.</a:t>
            </a:r>
          </a:p>
          <a:p>
            <a:pPr fontAlgn="base">
              <a:buNone/>
            </a:pP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Example: </a:t>
            </a:r>
            <a:endParaRPr lang="en-US" dirty="0" smtClean="0"/>
          </a:p>
          <a:p>
            <a:pPr fontAlgn="base">
              <a:buNone/>
            </a:pPr>
            <a:endParaRPr lang="en-US" dirty="0"/>
          </a:p>
          <a:p>
            <a:r>
              <a:rPr lang="en-US" dirty="0" smtClean="0"/>
              <a:t>(a) Test cases that require maximum memory or other resources are executed</a:t>
            </a:r>
          </a:p>
          <a:p>
            <a:r>
              <a:rPr lang="en-US" dirty="0" smtClean="0"/>
              <a:t> (b) Test cases that may cause thrashing in a virtual operating system</a:t>
            </a:r>
          </a:p>
          <a:p>
            <a:r>
              <a:rPr lang="en-US" dirty="0" smtClean="0"/>
              <a:t> (c) Test cases that may cause excessive disk requirement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dirty="0" smtClean="0"/>
              <a:t>It </a:t>
            </a:r>
            <a:r>
              <a:rPr lang="en-US" dirty="0"/>
              <a:t>is designed to test the run-time performance of software within the context of an integrated system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smtClean="0"/>
              <a:t> </a:t>
            </a:r>
            <a:r>
              <a:rPr lang="en-US" dirty="0"/>
              <a:t>It is used to test the speed and effectiveness of the program. </a:t>
            </a:r>
            <a:endParaRPr lang="en-US" dirty="0" smtClean="0"/>
          </a:p>
          <a:p>
            <a:pPr fontAlgn="base"/>
            <a:r>
              <a:rPr lang="en-US" dirty="0" smtClean="0"/>
              <a:t>It </a:t>
            </a:r>
            <a:r>
              <a:rPr lang="en-US" dirty="0"/>
              <a:t>is also called load testing. In it we check, what is the performance of the system in the given load.</a:t>
            </a:r>
            <a:br>
              <a:rPr lang="en-US" dirty="0"/>
            </a:br>
            <a:r>
              <a:rPr lang="en-US" dirty="0"/>
              <a:t>Example: </a:t>
            </a:r>
          </a:p>
          <a:p>
            <a:pPr fontAlgn="base"/>
            <a:r>
              <a:rPr lang="en-US" dirty="0" smtClean="0"/>
              <a:t>Checking several processor cycles.</a:t>
            </a:r>
            <a:r>
              <a:rPr lang="en-US" b="1" dirty="0" smtClean="0"/>
              <a:t>10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ORIENTED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US" dirty="0" smtClean="0"/>
              <a:t>This testing is a combination of various testing techniques that help to verify and validate object-oriented software.</a:t>
            </a:r>
          </a:p>
          <a:p>
            <a:pPr fontAlgn="base"/>
            <a:r>
              <a:rPr lang="en-US" smtClean="0"/>
              <a:t> </a:t>
            </a:r>
            <a:r>
              <a:rPr lang="en-US" dirty="0" smtClean="0"/>
              <a:t>This testing is done in the following manner:</a:t>
            </a:r>
            <a:r>
              <a:rPr lang="en-US" smtClean="0"/>
              <a:t> </a:t>
            </a:r>
          </a:p>
          <a:p>
            <a:pPr fontAlgn="base">
              <a:buNone/>
            </a:pPr>
            <a:endParaRPr lang="en-US" dirty="0" smtClean="0"/>
          </a:p>
          <a:p>
            <a:pPr fontAlgn="base"/>
            <a:r>
              <a:rPr lang="en-US" dirty="0" smtClean="0"/>
              <a:t>Testing of Requirements,</a:t>
            </a:r>
          </a:p>
          <a:p>
            <a:pPr fontAlgn="base"/>
            <a:r>
              <a:rPr lang="en-US" dirty="0" smtClean="0"/>
              <a:t>Design and Analysis of Testing,</a:t>
            </a:r>
          </a:p>
          <a:p>
            <a:pPr fontAlgn="base"/>
            <a:r>
              <a:rPr lang="en-US" dirty="0" smtClean="0"/>
              <a:t>Testing of Code,</a:t>
            </a:r>
          </a:p>
          <a:p>
            <a:pPr fontAlgn="base"/>
            <a:r>
              <a:rPr lang="en-US" dirty="0" smtClean="0"/>
              <a:t>Integration testing,</a:t>
            </a:r>
          </a:p>
          <a:p>
            <a:pPr fontAlgn="base"/>
            <a:r>
              <a:rPr lang="en-US" dirty="0" smtClean="0"/>
              <a:t>System testing,</a:t>
            </a:r>
          </a:p>
          <a:p>
            <a:pPr fontAlgn="base"/>
            <a:r>
              <a:rPr lang="en-US" dirty="0" smtClean="0"/>
              <a:t>User Testing.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484</Words>
  <Application>Microsoft Office PowerPoint</Application>
  <PresentationFormat>On-screen Show (4:3)</PresentationFormat>
  <Paragraphs>73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SYSTEN ANALYSIS AND DESIGN</vt:lpstr>
      <vt:lpstr>DEFINITION OF TESTING</vt:lpstr>
      <vt:lpstr>Principles of Testing </vt:lpstr>
      <vt:lpstr>TYPES OF TESTING  UNIT TESTING</vt:lpstr>
      <vt:lpstr>INTEGRATION TESTING</vt:lpstr>
      <vt:lpstr>TYPES OF INTEGRATION TESTING</vt:lpstr>
      <vt:lpstr>REGRESSION TESTING</vt:lpstr>
      <vt:lpstr>SMOKE TESTING</vt:lpstr>
      <vt:lpstr>ALPHA TESTING</vt:lpstr>
      <vt:lpstr>BETA TESTING</vt:lpstr>
      <vt:lpstr>STRESS TESTING</vt:lpstr>
      <vt:lpstr>PERFORMANCE TESTING</vt:lpstr>
      <vt:lpstr>OBJECT ORIENTED TESTING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SYSTEN ANALYSIS AND DESIGN</dc:title>
  <dc:creator>Dell</dc:creator>
  <cp:lastModifiedBy>Dell</cp:lastModifiedBy>
  <cp:revision>6</cp:revision>
  <dcterms:created xsi:type="dcterms:W3CDTF">2022-07-15T17:47:56Z</dcterms:created>
  <dcterms:modified xsi:type="dcterms:W3CDTF">2022-07-17T10:46:41Z</dcterms:modified>
</cp:coreProperties>
</file>